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4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peppercarrot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38EEF95-7A00-441C-80EC-843C6DC16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181" y="258802"/>
            <a:ext cx="3008313" cy="657994"/>
          </a:xfrm>
        </p:spPr>
        <p:txBody>
          <a:bodyPr>
            <a:normAutofit/>
          </a:bodyPr>
          <a:lstStyle/>
          <a:p>
            <a:r>
              <a:rPr lang="fr-FR" sz="3200" b="1" dirty="0"/>
              <a:t>Lecture offerte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BAE52A8-34B8-4B8E-98B9-9C5F30BD1B2C}"/>
              </a:ext>
            </a:extLst>
          </p:cNvPr>
          <p:cNvSpPr txBox="1">
            <a:spLocks/>
          </p:cNvSpPr>
          <p:nvPr/>
        </p:nvSpPr>
        <p:spPr>
          <a:xfrm>
            <a:off x="1627734" y="5840510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400" i="1">
                <a:solidFill>
                  <a:srgbClr val="00B050"/>
                </a:solidFill>
              </a:rPr>
              <a:t>Oral 1 : J’écoute avec attention.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F41C7614-49EB-4A2D-9AC6-E4511E309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068" y="1078437"/>
            <a:ext cx="8037662" cy="657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Écoute attentivement ce texte.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0C585FC-A81F-41C9-9E5F-591939EE776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4795" y="1005003"/>
            <a:ext cx="2707610" cy="2005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6AC2DF8-D54E-4C7C-AA2B-47061E0DC81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951911">
            <a:off x="2285510" y="2204536"/>
            <a:ext cx="2013262" cy="2679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Tartan Track, Athletics, Track And Field">
            <a:extLst>
              <a:ext uri="{FF2B5EF4-FFF2-40B4-BE49-F238E27FC236}">
                <a16:creationId xmlns:a16="http://schemas.microsoft.com/office/drawing/2014/main" id="{6057D51F-0575-4CE4-AE3F-0D7166846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595" y="3176045"/>
            <a:ext cx="3681983" cy="24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CD2406B-C709-4C5A-8EBA-5BD82061B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578" y="258802"/>
            <a:ext cx="9563560" cy="681194"/>
          </a:xfrm>
        </p:spPr>
        <p:txBody>
          <a:bodyPr>
            <a:normAutofit/>
          </a:bodyPr>
          <a:lstStyle/>
          <a:p>
            <a:r>
              <a:rPr lang="fr-FR" sz="3200" b="1" dirty="0"/>
              <a:t>Mise en voix du début de la BD : Pepper et Carrot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31F3873-33F2-46B6-A60B-877EDB04C7CF}"/>
              </a:ext>
            </a:extLst>
          </p:cNvPr>
          <p:cNvSpPr txBox="1"/>
          <p:nvPr/>
        </p:nvSpPr>
        <p:spPr>
          <a:xfrm>
            <a:off x="1479578" y="5846075"/>
            <a:ext cx="7923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Je mets en voix un texte préparé.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7845419-14FF-4DE2-B417-2308C4A65FEA}"/>
              </a:ext>
            </a:extLst>
          </p:cNvPr>
          <p:cNvSpPr txBox="1"/>
          <p:nvPr/>
        </p:nvSpPr>
        <p:spPr>
          <a:xfrm>
            <a:off x="8165268" y="5146452"/>
            <a:ext cx="4572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</a:t>
            </a:r>
            <a:b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E25E621-1B16-4478-A147-328A6D67B5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908" y="1388832"/>
            <a:ext cx="7277606" cy="360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3143071-6596-407B-BACB-F0DE3463E3CB}"/>
              </a:ext>
            </a:extLst>
          </p:cNvPr>
          <p:cNvSpPr txBox="1">
            <a:spLocks/>
          </p:cNvSpPr>
          <p:nvPr/>
        </p:nvSpPr>
        <p:spPr>
          <a:xfrm>
            <a:off x="1888752" y="445982"/>
            <a:ext cx="1872208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Unanimo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F4B9D5D7-8917-48C3-9888-C9A4FC8D81C1}"/>
              </a:ext>
            </a:extLst>
          </p:cNvPr>
          <p:cNvSpPr txBox="1">
            <a:spLocks/>
          </p:cNvSpPr>
          <p:nvPr/>
        </p:nvSpPr>
        <p:spPr>
          <a:xfrm>
            <a:off x="3472928" y="5903005"/>
            <a:ext cx="5135025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 </a:t>
            </a:r>
          </a:p>
        </p:txBody>
      </p:sp>
      <p:pic>
        <p:nvPicPr>
          <p:cNvPr id="14" name="Picture 2" descr="Board, Slate, Blackboard, Chalk, School">
            <a:extLst>
              <a:ext uri="{FF2B5EF4-FFF2-40B4-BE49-F238E27FC236}">
                <a16:creationId xmlns:a16="http://schemas.microsoft.com/office/drawing/2014/main" id="{C346B41E-7AA8-4E8B-84EA-8D9B7A690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0000">
            <a:off x="1966857" y="1930528"/>
            <a:ext cx="3427518" cy="20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12A620A9-81EB-4D35-8AE8-1B50EB8BD6C5}"/>
              </a:ext>
            </a:extLst>
          </p:cNvPr>
          <p:cNvSpPr txBox="1">
            <a:spLocks/>
          </p:cNvSpPr>
          <p:nvPr/>
        </p:nvSpPr>
        <p:spPr>
          <a:xfrm>
            <a:off x="6425256" y="2026735"/>
            <a:ext cx="3761087" cy="36572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/>
              <a:t>Écrivez 8 mots en rapport avec le mot donné.</a:t>
            </a:r>
          </a:p>
          <a:p>
            <a:r>
              <a:rPr lang="fr-FR" sz="2400"/>
              <a:t>1 point par mot commun écrit sur les ardoises.</a:t>
            </a:r>
          </a:p>
          <a:p>
            <a:r>
              <a:rPr lang="fr-FR" sz="2400"/>
              <a:t>Aucun point si un mot est écrit une seule fois.</a:t>
            </a:r>
          </a:p>
          <a:p>
            <a:endParaRPr lang="fr-FR" sz="2000"/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101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Lecture offerte</vt:lpstr>
      <vt:lpstr>Mise en voix du début de la BD : Pepper et Carrot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2022-02-15T13:41:19Z</dcterms:modified>
</cp:coreProperties>
</file>